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aleway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e351af49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e351af49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e351af49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e351af49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e351af49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e351af49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e351af49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e351af49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e351af49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e351af49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e351af49e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e351af49e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e351af4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e351af4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e351af49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e351af49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351af49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351af49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e351af49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e351af49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e351af49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e351af49e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e351af49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e351af49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Raleway</vt:lpstr>
      <vt:lpstr>Lato</vt:lpstr>
      <vt:lpstr>Streamline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Tim Meisburger</cp:lastModifiedBy>
  <cp:revision>2</cp:revision>
  <dcterms:modified xsi:type="dcterms:W3CDTF">2022-10-03T22:20:25Z</dcterms:modified>
</cp:coreProperties>
</file>